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7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259" r:id="rId15"/>
    <p:sldId id="385" r:id="rId16"/>
    <p:sldId id="361" r:id="rId17"/>
    <p:sldId id="293" r:id="rId18"/>
    <p:sldId id="386" r:id="rId19"/>
    <p:sldId id="292" r:id="rId20"/>
    <p:sldId id="257" r:id="rId21"/>
    <p:sldId id="362" r:id="rId22"/>
    <p:sldId id="387" r:id="rId23"/>
    <p:sldId id="288" r:id="rId24"/>
    <p:sldId id="289" r:id="rId25"/>
    <p:sldId id="383" r:id="rId26"/>
    <p:sldId id="260" r:id="rId27"/>
    <p:sldId id="294" r:id="rId28"/>
    <p:sldId id="290" r:id="rId29"/>
    <p:sldId id="400" r:id="rId30"/>
    <p:sldId id="291" r:id="rId31"/>
    <p:sldId id="384" r:id="rId32"/>
    <p:sldId id="388" r:id="rId33"/>
    <p:sldId id="389" r:id="rId34"/>
    <p:sldId id="390" r:id="rId35"/>
    <p:sldId id="391" r:id="rId36"/>
    <p:sldId id="392" r:id="rId37"/>
    <p:sldId id="394" r:id="rId38"/>
    <p:sldId id="393" r:id="rId39"/>
    <p:sldId id="316" r:id="rId40"/>
    <p:sldId id="359" r:id="rId41"/>
    <p:sldId id="317" r:id="rId42"/>
    <p:sldId id="329" r:id="rId43"/>
    <p:sldId id="318" r:id="rId44"/>
    <p:sldId id="363" r:id="rId45"/>
    <p:sldId id="323" r:id="rId46"/>
    <p:sldId id="324" r:id="rId47"/>
    <p:sldId id="325" r:id="rId48"/>
    <p:sldId id="326" r:id="rId49"/>
    <p:sldId id="328" r:id="rId50"/>
    <p:sldId id="327" r:id="rId51"/>
    <p:sldId id="395" r:id="rId52"/>
    <p:sldId id="396" r:id="rId53"/>
    <p:sldId id="397" r:id="rId54"/>
    <p:sldId id="313" r:id="rId55"/>
    <p:sldId id="279" r:id="rId56"/>
    <p:sldId id="280" r:id="rId57"/>
    <p:sldId id="310" r:id="rId58"/>
    <p:sldId id="281" r:id="rId59"/>
    <p:sldId id="282" r:id="rId60"/>
    <p:sldId id="283" r:id="rId61"/>
    <p:sldId id="284" r:id="rId62"/>
    <p:sldId id="285" r:id="rId63"/>
    <p:sldId id="286" r:id="rId64"/>
    <p:sldId id="314" r:id="rId65"/>
    <p:sldId id="287" r:id="rId66"/>
    <p:sldId id="262" r:id="rId67"/>
    <p:sldId id="263" r:id="rId68"/>
    <p:sldId id="366" r:id="rId69"/>
    <p:sldId id="404" r:id="rId70"/>
    <p:sldId id="407" r:id="rId71"/>
    <p:sldId id="264" r:id="rId72"/>
    <p:sldId id="266" r:id="rId73"/>
    <p:sldId id="364" r:id="rId74"/>
    <p:sldId id="265" r:id="rId75"/>
    <p:sldId id="365" r:id="rId76"/>
    <p:sldId id="381" r:id="rId77"/>
    <p:sldId id="382" r:id="rId78"/>
    <p:sldId id="398" r:id="rId79"/>
    <p:sldId id="272" r:id="rId80"/>
    <p:sldId id="401" r:id="rId81"/>
    <p:sldId id="367" r:id="rId82"/>
    <p:sldId id="368" r:id="rId83"/>
    <p:sldId id="267" r:id="rId84"/>
    <p:sldId id="402" r:id="rId85"/>
    <p:sldId id="369" r:id="rId86"/>
    <p:sldId id="261" r:id="rId87"/>
    <p:sldId id="370" r:id="rId88"/>
    <p:sldId id="274" r:id="rId89"/>
    <p:sldId id="405" r:id="rId90"/>
    <p:sldId id="406" r:id="rId91"/>
    <p:sldId id="269" r:id="rId92"/>
    <p:sldId id="371" r:id="rId93"/>
    <p:sldId id="403" r:id="rId94"/>
    <p:sldId id="268" r:id="rId95"/>
    <p:sldId id="372" r:id="rId96"/>
    <p:sldId id="408" r:id="rId97"/>
    <p:sldId id="270" r:id="rId98"/>
    <p:sldId id="273" r:id="rId99"/>
    <p:sldId id="271" r:id="rId100"/>
    <p:sldId id="295" r:id="rId101"/>
    <p:sldId id="301" r:id="rId102"/>
    <p:sldId id="302" r:id="rId103"/>
    <p:sldId id="304" r:id="rId104"/>
    <p:sldId id="299" r:id="rId105"/>
    <p:sldId id="380" r:id="rId106"/>
    <p:sldId id="305" r:id="rId107"/>
    <p:sldId id="303" r:id="rId108"/>
    <p:sldId id="315" r:id="rId109"/>
    <p:sldId id="306" r:id="rId110"/>
    <p:sldId id="300" r:id="rId111"/>
    <p:sldId id="307" r:id="rId112"/>
    <p:sldId id="308" r:id="rId113"/>
    <p:sldId id="309" r:id="rId114"/>
    <p:sldId id="311" r:id="rId115"/>
    <p:sldId id="409" r:id="rId116"/>
    <p:sldId id="410" r:id="rId117"/>
    <p:sldId id="373" r:id="rId118"/>
    <p:sldId id="319" r:id="rId119"/>
    <p:sldId id="374" r:id="rId120"/>
    <p:sldId id="320" r:id="rId121"/>
    <p:sldId id="321" r:id="rId122"/>
    <p:sldId id="298" r:id="rId123"/>
    <p:sldId id="339" r:id="rId124"/>
    <p:sldId id="340" r:id="rId125"/>
    <p:sldId id="342" r:id="rId126"/>
    <p:sldId id="343" r:id="rId127"/>
    <p:sldId id="376" r:id="rId128"/>
    <p:sldId id="344" r:id="rId129"/>
    <p:sldId id="375" r:id="rId130"/>
    <p:sldId id="322" r:id="rId131"/>
    <p:sldId id="296" r:id="rId132"/>
    <p:sldId id="377" r:id="rId133"/>
    <p:sldId id="378" r:id="rId134"/>
    <p:sldId id="332" r:id="rId135"/>
    <p:sldId id="379" r:id="rId136"/>
    <p:sldId id="333" r:id="rId137"/>
    <p:sldId id="334" r:id="rId138"/>
    <p:sldId id="335" r:id="rId139"/>
    <p:sldId id="336" r:id="rId140"/>
    <p:sldId id="337" r:id="rId141"/>
    <p:sldId id="338" r:id="rId142"/>
    <p:sldId id="349" r:id="rId143"/>
    <p:sldId id="345" r:id="rId144"/>
    <p:sldId id="346" r:id="rId145"/>
    <p:sldId id="347" r:id="rId146"/>
    <p:sldId id="341" r:id="rId147"/>
    <p:sldId id="348" r:id="rId148"/>
    <p:sldId id="350" r:id="rId149"/>
    <p:sldId id="356" r:id="rId150"/>
    <p:sldId id="357" r:id="rId151"/>
    <p:sldId id="351" r:id="rId152"/>
    <p:sldId id="352" r:id="rId153"/>
    <p:sldId id="353" r:id="rId154"/>
    <p:sldId id="354" r:id="rId155"/>
    <p:sldId id="355" r:id="rId1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86306"/>
  </p:normalViewPr>
  <p:slideViewPr>
    <p:cSldViewPr snapToGrid="0" snapToObjects="1">
      <p:cViewPr varScale="1">
        <p:scale>
          <a:sx n="92" d="100"/>
          <a:sy n="92" d="100"/>
        </p:scale>
        <p:origin x="1240" y="192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192.68.199.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blob/master/rancher/ubunu16_install_docker.sh" TargetMode="External"/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/>
              <a:t>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/>
              <a:t>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{rancher server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8502" y="2052638"/>
            <a:ext cx="3196771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 err="1"/>
              <a:t>Dokcer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k8s-class2</a:t>
            </a:r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361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16629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371BE59-1B13-2445-841A-374B18814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8347" y="1853248"/>
            <a:ext cx="3060700" cy="2462987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28CE03-F3AA-DE46-8503-9B25B403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637"/>
            <a:ext cx="12039600" cy="901700"/>
          </a:xfrm>
          <a:prstGeom prst="rect">
            <a:avLst/>
          </a:prstGeom>
        </p:spPr>
      </p:pic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43A0949-FB5F-CB4C-9FCB-D4FC5A23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r>
              <a:rPr kumimoji="1" lang="zh-Hant" altLang="en-US" dirty="0"/>
              <a:t> 自動</a:t>
            </a:r>
            <a:r>
              <a:rPr kumimoji="1" lang="zh-CN" altLang="en-US" dirty="0"/>
              <a:t>在</a:t>
            </a:r>
            <a:r>
              <a:rPr kumimoji="1" lang="en-US" altLang="zh-CN" dirty="0"/>
              <a:t>GCP volume </a:t>
            </a:r>
            <a:r>
              <a:rPr kumimoji="1" lang="zh-Hant" altLang="en-US" dirty="0"/>
              <a:t>建 </a:t>
            </a:r>
            <a:r>
              <a:rPr kumimoji="1" lang="en-US" altLang="zh-Hant" dirty="0" err="1"/>
              <a:t>PersistemtVolume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83E5467-68BB-0246-8FF6-166E95871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448053"/>
            <a:ext cx="11228569" cy="575121"/>
          </a:xfrm>
        </p:spPr>
      </p:pic>
      <p:sp>
        <p:nvSpPr>
          <p:cNvPr id="9" name="日期預留位置 8">
            <a:extLst>
              <a:ext uri="{FF2B5EF4-FFF2-40B4-BE49-F238E27FC236}">
                <a16:creationId xmlns:a16="http://schemas.microsoft.com/office/drawing/2014/main" id="{A273366B-001A-C941-81B8-DA9E727D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A3A0-0741-A14F-A886-E27616AFF2B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0E8E5C47-31F8-CF47-8D80-04948135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45169A2-E34B-654D-8E6C-8D10A4BE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54" y="3581764"/>
            <a:ext cx="6206836" cy="327623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666B2B-3076-B34F-9206-80355B2494D3}"/>
              </a:ext>
            </a:extLst>
          </p:cNvPr>
          <p:cNvSpPr txBox="1"/>
          <p:nvPr/>
        </p:nvSpPr>
        <p:spPr>
          <a:xfrm>
            <a:off x="2245054" y="2996989"/>
            <a:ext cx="6723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+mn-ea"/>
              </a:rPr>
              <a:t>GCP UI  build </a:t>
            </a:r>
            <a:r>
              <a:rPr kumimoji="1" lang="en-US" altLang="zh-Hant" sz="3200" dirty="0">
                <a:latin typeface="+mn-ea"/>
              </a:rPr>
              <a:t>30</a:t>
            </a:r>
            <a:r>
              <a:rPr kumimoji="1" lang="zh-Hant" altLang="en-US" sz="3200" dirty="0">
                <a:latin typeface="+mn-ea"/>
              </a:rPr>
              <a:t>Ｇ</a:t>
            </a:r>
            <a:r>
              <a:rPr kumimoji="1" lang="en-US" altLang="zh-Hant" sz="3200" dirty="0">
                <a:latin typeface="+mn-ea"/>
              </a:rPr>
              <a:t> volume</a:t>
            </a:r>
            <a:endParaRPr kumimoji="1" lang="zh-TW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33583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4F16E0-AA7B-5F46-9DEF-78D6DF56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38" y="3365499"/>
            <a:ext cx="9880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0EEC79-18B4-EB4B-BD35-8DC85839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compute disks create my-test-disk --zone us-central1-a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A45837-ACA9-DE49-AC01-A69596EE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71" y="3819005"/>
            <a:ext cx="9564867" cy="1636399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650E48-4515-3147-B36E-1B01A945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738" y="2283619"/>
            <a:ext cx="3162300" cy="3733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--requests=</a:t>
            </a:r>
            <a:r>
              <a:rPr lang="en-US" altLang="zh-TW" dirty="0" err="1"/>
              <a:t>cpu</a:t>
            </a:r>
            <a:r>
              <a:rPr lang="en-US" altLang="zh-TW" dirty="0"/>
              <a:t>=200m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 cm9vdA==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 cm9vdHBhc3M=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secretes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3550920" y="204216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version="0.1" 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 </a:t>
            </a:r>
          </a:p>
          <a:p>
            <a:pPr marL="0" indent="0">
              <a:buNone/>
            </a:pPr>
            <a:r>
              <a:rPr lang="en-US" altLang="zh-TW" dirty="0"/>
              <a:t>COPY .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 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Exec: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Default: /bin/</a:t>
            </a:r>
            <a:r>
              <a:rPr lang="en-US" altLang="zh-TW" dirty="0" err="1"/>
              <a:t>sh</a:t>
            </a:r>
            <a:r>
              <a:rPr lang="en-US" altLang="zh-TW" dirty="0"/>
              <a:t> –c</a:t>
            </a:r>
          </a:p>
          <a:p>
            <a:pPr lvl="1"/>
            <a:r>
              <a:rPr lang="en-US" altLang="zh-TW" dirty="0"/>
              <a:t>Shell: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</a:t>
            </a:r>
            <a:r>
              <a:rPr kumimoji="1" lang="en-US" altLang="zh-Hant" dirty="0" err="1"/>
              <a:t>nginx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-7374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images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demoyuw@192.68.199.1</a:t>
            </a:r>
            <a:endParaRPr kumimoji="1" lang="en-US" altLang="zh-TW" sz="3000" dirty="0"/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https://k8smeetup.github.io/docs/tasks/tools/install-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/#%E5%9C%A8-windows-%E7%B3%BB%E7%BB%9F%E4%B8%8A%E9%80%9A%E8%BF%87-chocolatey-%E5%AE%89%E8%A3%85-kubectl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管理</a:t>
            </a:r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9200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/>
              <a:t>Replicate Set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484" y="3057579"/>
            <a:ext cx="5397500" cy="21971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700" y="2052638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245" y="1522551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6057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25319" y="220662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170906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746E6-2F36-D645-AF86-5EF24E0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Canal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AFB24-C88D-844E-B5FB-40667119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Flannel + Calico</a:t>
            </a:r>
          </a:p>
          <a:p>
            <a:r>
              <a:rPr kumimoji="1" lang="zh-CN" altLang="en-US" dirty="0"/>
              <a:t>專案已不在維護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6958F-4F28-BF4B-81C3-789CF1DB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4C733C-734A-4442-9BEC-1B878C31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1313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>
                <a:hlinkClick r:id="rId3" tooltip="ubunu16_install_docker.sh"/>
              </a:rPr>
              <a:t>ubunu16_install_docker.sh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--help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78153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0FC5A-C127-9F41-8D7C-D61E40A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1B9075-DEA2-7847-9965-EF14D85A8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D616C-B8BE-C348-B3FC-09DB14BD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7FF6B4-C79F-414E-9872-B84F5E5A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70336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4940" y="1152983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</a:t>
            </a:r>
            <a:r>
              <a:rPr kumimoji="1" lang="en-US" altLang="zh-TW" dirty="0" err="1"/>
              <a:t>django-vm</a:t>
            </a:r>
            <a:r>
              <a:rPr kumimoji="1" lang="en-US" altLang="zh-TW" dirty="0"/>
              <a:t> hardware=high-</a:t>
            </a:r>
            <a:r>
              <a:rPr kumimoji="1" lang="en-US" altLang="zh-TW" dirty="0" err="1"/>
              <a:t>cpu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95" y="3348180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expose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 --type=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--name=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30020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238" y="0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0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2019/3/10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{E2D9F375-A6ED-494F-A914-559579016373}tf10001062</Template>
  <TotalTime>14057</TotalTime>
  <Words>3719</Words>
  <Application>Microsoft Macintosh PowerPoint</Application>
  <PresentationFormat>寬螢幕</PresentationFormat>
  <Paragraphs>948</Paragraphs>
  <Slides>155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155</vt:i4>
      </vt:variant>
    </vt:vector>
  </HeadingPairs>
  <TitlesOfParts>
    <vt:vector size="165" baseType="lpstr">
      <vt:lpstr>微軟正黑體</vt:lpstr>
      <vt:lpstr>新細明體</vt:lpstr>
      <vt:lpstr>方正姚体</vt:lpstr>
      <vt:lpstr>Arial</vt:lpstr>
      <vt:lpstr>Calibri</vt:lpstr>
      <vt:lpstr>Calibri Light</vt:lpstr>
      <vt:lpstr>Trebuchet MS</vt:lpstr>
      <vt:lpstr>Wingdings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自己build: Dockerfile Ubuntu16</vt:lpstr>
      <vt:lpstr>Python Flask API Dockerfile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K8s network module - Canal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K8S 顯示資訊</vt:lpstr>
      <vt:lpstr>K8s deployment YAML -1</vt:lpstr>
      <vt:lpstr>K8s deployment YAML -2</vt:lpstr>
      <vt:lpstr>K8s deployment YAML -3</vt:lpstr>
      <vt:lpstr>PowerPoint 簡報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K8s selector</vt:lpstr>
      <vt:lpstr>實作2 K8s Service Expose -3 </vt:lpstr>
      <vt:lpstr>實作2 K8s Service Expose -4</vt:lpstr>
      <vt:lpstr>K8s DNS</vt:lpstr>
      <vt:lpstr>K8s 系統資訊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切換k8s 環境 -1</vt:lpstr>
      <vt:lpstr>切換k8s 環境 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GCP Volume: 建PersistemtVolumeClaim</vt:lpstr>
      <vt:lpstr>Volume plugin 支援程度  </vt:lpstr>
      <vt:lpstr>GCP Volume :用pod界接volume</vt:lpstr>
      <vt:lpstr>GCP Volume: PersistemtVolumeClaim 自動在GCP volume 建 PersistemtVolume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周育緯</dc:creator>
  <cp:lastModifiedBy>育緯 周</cp:lastModifiedBy>
  <cp:revision>391</cp:revision>
  <dcterms:created xsi:type="dcterms:W3CDTF">2018-04-16T10:19:19Z</dcterms:created>
  <dcterms:modified xsi:type="dcterms:W3CDTF">2019-03-10T01:28:38Z</dcterms:modified>
</cp:coreProperties>
</file>